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9144000" cy="6858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>
      <p:cViewPr varScale="1">
        <p:scale>
          <a:sx n="134" d="100"/>
          <a:sy n="134" d="100"/>
        </p:scale>
        <p:origin x="15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" y="1051560"/>
            <a:ext cx="7467600" cy="3044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0"/>
            <a:ext cx="9025128" cy="6733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42428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5903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39745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5900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5071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61691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3145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48036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4803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912" y="0"/>
            <a:ext cx="8537448" cy="48036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Ionut Spalatelu</cp:lastModifiedBy>
  <cp:revision>1</cp:revision>
  <dcterms:created xsi:type="dcterms:W3CDTF">2022-12-13T10:49:53Z</dcterms:created>
  <dcterms:modified xsi:type="dcterms:W3CDTF">2023-03-20T07:12:08Z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2021-01-17T00:00:00Z</vt:filetime>
  </property>
  <property fmtid="{D5CDD505-2E9C-101B-9397-08002B2CF9AE}" pid="3" name="Creator">
    <vt:lpwstr>PDFium</vt:lpwstr>
  </property>
  <property fmtid="{D5CDD505-2E9C-101B-9397-08002B2CF9AE}" pid="4" name="LastSaved">
    <vt:filetime>2021-01-17T00:00:00Z</vt:filetime>
  </property>
</Properties>
</file>